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97" r:id="rId5"/>
    <p:sldId id="480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0" r:id="rId14"/>
    <p:sldId id="478" r:id="rId15"/>
    <p:sldId id="451" r:id="rId16"/>
    <p:sldId id="477" r:id="rId17"/>
    <p:sldId id="444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D03FF-40FE-4600-A57B-8882FDE816AB}" v="1" dt="2025-06-30T23:49:21.853"/>
    <p1510:client id="{61F7D6CC-6BA4-4EC9-96BA-6D23A3022FF6}" v="1" dt="2025-07-01T01:15:47.972"/>
    <p1510:client id="{6B28FEB2-F864-4881-9D56-9F738B1C9993}" v="17" dt="2025-06-29T04:08:57.247"/>
    <p1510:client id="{719B10AA-4BB5-4447-8406-DF967AADD12D}" v="82" dt="2025-06-30T23:45:09.288"/>
    <p1510:client id="{C48745A0-B283-410C-8C0D-198AA8384414}" v="194" dt="2025-06-29T03:59:35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5648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57F2AA"/>
                </a:solidFill>
              </a:rPr>
              <a:t>[NOVO] Plano {{plano}}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2485919" y="3637954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443704"/>
            <a:ext cx="252887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  <a:endParaRPr lang="pt-BR" dirty="0" err="1">
              <a:solidFill>
                <a:schemeClr val="accent5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25ABB7-CDCE-131F-F9AE-254CB7D3EF2C}"/>
              </a:ext>
            </a:extLst>
          </p:cNvPr>
          <p:cNvSpPr txBox="1"/>
          <p:nvPr/>
        </p:nvSpPr>
        <p:spPr>
          <a:xfrm>
            <a:off x="319986" y="1947741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5"/>
                </a:solidFill>
              </a:rPr>
              <a:t>[ATUAL] Plano {{</a:t>
            </a:r>
            <a:r>
              <a:rPr lang="pt-BR" sz="1200" b="1" dirty="0" err="1">
                <a:solidFill>
                  <a:schemeClr val="accent5"/>
                </a:solidFill>
              </a:rPr>
              <a:t>planoold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A5DF19-20E8-C08F-502B-53E3FD74FCC5}"/>
              </a:ext>
            </a:extLst>
          </p:cNvPr>
          <p:cNvSpPr txBox="1"/>
          <p:nvPr/>
        </p:nvSpPr>
        <p:spPr>
          <a:xfrm>
            <a:off x="348044" y="3634940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68F594-C113-7947-9EBF-0F04120A9E1A}"/>
              </a:ext>
            </a:extLst>
          </p:cNvPr>
          <p:cNvSpPr txBox="1"/>
          <p:nvPr/>
        </p:nvSpPr>
        <p:spPr>
          <a:xfrm>
            <a:off x="368831" y="5731895"/>
            <a:ext cx="252887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/>
              <a:buChar char="o"/>
            </a:pPr>
            <a:r>
              <a:rPr lang="pt-BR" sz="1000" dirty="0">
                <a:solidFill>
                  <a:schemeClr val="bg1"/>
                </a:solidFill>
              </a:rPr>
              <a:t>Fidelidade: {{fidelidade}}</a:t>
            </a:r>
            <a:endParaRPr lang="pt-BR" sz="1000" dirty="0" err="1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47B6EE-3AD6-92A9-9768-F64339E48C4C}"/>
              </a:ext>
            </a:extLst>
          </p:cNvPr>
          <p:cNvSpPr txBox="1"/>
          <p:nvPr/>
        </p:nvSpPr>
        <p:spPr>
          <a:xfrm>
            <a:off x="372250" y="3925231"/>
            <a:ext cx="207101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dirty="0" err="1">
                <a:solidFill>
                  <a:schemeClr val="bg1"/>
                </a:solidFill>
              </a:rPr>
              <a:t>dimensionamentoold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A6B04E6-05C8-7876-73E5-7833EA2F037A}"/>
              </a:ext>
            </a:extLst>
          </p:cNvPr>
          <p:cNvSpPr txBox="1"/>
          <p:nvPr/>
        </p:nvSpPr>
        <p:spPr>
          <a:xfrm>
            <a:off x="2493363" y="3926497"/>
            <a:ext cx="209332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53F8F7-020B-189F-A1F2-7A7EF5EECF7F}"/>
              </a:ext>
            </a:extLst>
          </p:cNvPr>
          <p:cNvSpPr txBox="1"/>
          <p:nvPr/>
        </p:nvSpPr>
        <p:spPr>
          <a:xfrm>
            <a:off x="2512932" y="2232336"/>
            <a:ext cx="240648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D670CD-E76E-9FA2-E9EF-EB7EA446E831}"/>
              </a:ext>
            </a:extLst>
          </p:cNvPr>
          <p:cNvSpPr txBox="1"/>
          <p:nvPr/>
        </p:nvSpPr>
        <p:spPr>
          <a:xfrm>
            <a:off x="368996" y="2230405"/>
            <a:ext cx="217419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Reduzir em 98% o tempo para Corrigir um SPED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Atender mais Clientes do Lucro Real e Presumido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Eliminar Riscos Fiscais desnecessários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Redução do Risco de Multa por Atraso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Diferencial do Escritório com o Cliente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Forma de Prospectar Novos Clientes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(Mostrando Erros nos </a:t>
            </a:r>
            <a:r>
              <a:rPr lang="pt-BR" sz="1050" dirty="0" err="1">
                <a:solidFill>
                  <a:srgbClr val="00FFEA"/>
                </a:solidFill>
              </a:rPr>
              <a:t>SPEDs</a:t>
            </a:r>
            <a:r>
              <a:rPr lang="pt-BR" sz="1050" dirty="0">
                <a:solidFill>
                  <a:srgbClr val="00FFEA"/>
                </a:solidFill>
              </a:rPr>
              <a:t>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1391</Words>
  <Application>Microsoft Office PowerPoint</Application>
  <PresentationFormat>Widescreen</PresentationFormat>
  <Paragraphs>194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107</cp:revision>
  <dcterms:created xsi:type="dcterms:W3CDTF">2024-03-13T17:23:14Z</dcterms:created>
  <dcterms:modified xsi:type="dcterms:W3CDTF">2025-07-01T01:15:54Z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